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4" r:id="rId13"/>
    <p:sldId id="265" r:id="rId14"/>
    <p:sldId id="269" r:id="rId15"/>
    <p:sldId id="270" r:id="rId16"/>
    <p:sldId id="271" r:id="rId1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E94F90-0374-4A87-B082-B80415466F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benditas luzes a </a:t>
            </a:r>
          </a:p>
          <a:p>
            <a:r>
              <a:rPr lang="pt-BR" dirty="0"/>
              <a:t>nos deslumbrar! </a:t>
            </a:r>
          </a:p>
          <a:p>
            <a:r>
              <a:rPr lang="pt-BR" dirty="0"/>
              <a:t>Logo nos veremos </a:t>
            </a:r>
          </a:p>
        </p:txBody>
      </p:sp>
    </p:spTree>
    <p:extLst>
      <p:ext uri="{BB962C8B-B14F-4D97-AF65-F5344CB8AC3E}">
        <p14:creationId xmlns:p14="http://schemas.microsoft.com/office/powerpoint/2010/main" val="3817432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C62768-61AC-451C-8B75-C0629D7203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diante de Jesus, lá na Sua luz!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</a:t>
            </a:r>
          </a:p>
        </p:txBody>
      </p:sp>
    </p:spTree>
    <p:extLst>
      <p:ext uri="{BB962C8B-B14F-4D97-AF65-F5344CB8AC3E}">
        <p14:creationId xmlns:p14="http://schemas.microsoft.com/office/powerpoint/2010/main" val="2875406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48416CA-D68F-4334-A981-B1E0D78584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Nessa santa cidade </a:t>
            </a:r>
          </a:p>
          <a:p>
            <a:r>
              <a:rPr lang="pt-BR" dirty="0"/>
              <a:t>apenas hão de entrar </a:t>
            </a:r>
          </a:p>
          <a:p>
            <a:r>
              <a:rPr lang="pt-BR" dirty="0"/>
              <a:t>Os fiéis que guardam, </a:t>
            </a:r>
          </a:p>
          <a:p>
            <a:r>
              <a:rPr lang="pt-BR" dirty="0"/>
              <a:t>do Senhor, a Lei.</a:t>
            </a:r>
          </a:p>
        </p:txBody>
      </p:sp>
    </p:spTree>
    <p:extLst>
      <p:ext uri="{BB962C8B-B14F-4D97-AF65-F5344CB8AC3E}">
        <p14:creationId xmlns:p14="http://schemas.microsoft.com/office/powerpoint/2010/main" val="307132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D91AEE-E38A-4684-A9EC-86ECD670DF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Nossas vozes sempre </a:t>
            </a:r>
          </a:p>
          <a:p>
            <a:r>
              <a:rPr lang="pt-BR" dirty="0"/>
              <a:t>lá hão de ecoar</a:t>
            </a:r>
          </a:p>
          <a:p>
            <a:r>
              <a:rPr lang="pt-BR" dirty="0"/>
              <a:t>Em canção suave ao </a:t>
            </a:r>
          </a:p>
          <a:p>
            <a:r>
              <a:rPr lang="pt-BR" dirty="0"/>
              <a:t>nosso grande Rei.</a:t>
            </a:r>
          </a:p>
        </p:txBody>
      </p:sp>
    </p:spTree>
    <p:extLst>
      <p:ext uri="{BB962C8B-B14F-4D97-AF65-F5344CB8AC3E}">
        <p14:creationId xmlns:p14="http://schemas.microsoft.com/office/powerpoint/2010/main" val="1326729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BDD201-A861-4340-917F-40A36CE259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Eis os esplendores </a:t>
            </a:r>
          </a:p>
          <a:p>
            <a:r>
              <a:rPr lang="pt-BR" dirty="0"/>
              <a:t>a nos acenar! </a:t>
            </a:r>
          </a:p>
        </p:txBody>
      </p:sp>
    </p:spTree>
    <p:extLst>
      <p:ext uri="{BB962C8B-B14F-4D97-AF65-F5344CB8AC3E}">
        <p14:creationId xmlns:p14="http://schemas.microsoft.com/office/powerpoint/2010/main" val="1670540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E94F90-0374-4A87-B082-B80415466F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benditas luzes a </a:t>
            </a:r>
          </a:p>
          <a:p>
            <a:r>
              <a:rPr lang="pt-BR" dirty="0"/>
              <a:t>nos deslumbrar! </a:t>
            </a:r>
          </a:p>
          <a:p>
            <a:r>
              <a:rPr lang="pt-BR" dirty="0"/>
              <a:t>Logo nos veremos </a:t>
            </a:r>
          </a:p>
        </p:txBody>
      </p:sp>
    </p:spTree>
    <p:extLst>
      <p:ext uri="{BB962C8B-B14F-4D97-AF65-F5344CB8AC3E}">
        <p14:creationId xmlns:p14="http://schemas.microsoft.com/office/powerpoint/2010/main" val="2329603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C62768-61AC-451C-8B75-C0629D7203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diante de Jesus, lá na Sua luz!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</a:t>
            </a:r>
          </a:p>
        </p:txBody>
      </p:sp>
    </p:spTree>
    <p:extLst>
      <p:ext uri="{BB962C8B-B14F-4D97-AF65-F5344CB8AC3E}">
        <p14:creationId xmlns:p14="http://schemas.microsoft.com/office/powerpoint/2010/main" val="78807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1A705DB-A282-479A-8536-7C241A3CF9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 além das </a:t>
            </a:r>
          </a:p>
          <a:p>
            <a:r>
              <a:rPr lang="pt-BR" dirty="0"/>
              <a:t>montanhas, no celeste lar, </a:t>
            </a:r>
          </a:p>
          <a:p>
            <a:r>
              <a:rPr lang="pt-BR" dirty="0"/>
              <a:t>A cidade santa nos espera, já; </a:t>
            </a:r>
          </a:p>
        </p:txBody>
      </p:sp>
    </p:spTree>
    <p:extLst>
      <p:ext uri="{BB962C8B-B14F-4D97-AF65-F5344CB8AC3E}">
        <p14:creationId xmlns:p14="http://schemas.microsoft.com/office/powerpoint/2010/main" val="2663441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ED1ED58-EED9-47BB-B7EF-50196568B8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já cansados </a:t>
            </a:r>
          </a:p>
          <a:p>
            <a:r>
              <a:rPr lang="pt-BR" dirty="0"/>
              <a:t>de subir, galgar, </a:t>
            </a:r>
          </a:p>
          <a:p>
            <a:r>
              <a:rPr lang="pt-BR" dirty="0"/>
              <a:t>Mas avante, sempre, </a:t>
            </a:r>
          </a:p>
          <a:p>
            <a:r>
              <a:rPr lang="pt-BR" dirty="0"/>
              <a:t>não desanimar!</a:t>
            </a:r>
          </a:p>
        </p:txBody>
      </p:sp>
    </p:spTree>
    <p:extLst>
      <p:ext uri="{BB962C8B-B14F-4D97-AF65-F5344CB8AC3E}">
        <p14:creationId xmlns:p14="http://schemas.microsoft.com/office/powerpoint/2010/main" val="3513542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BDD201-A861-4340-917F-40A36CE259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Eis os esplendores </a:t>
            </a:r>
          </a:p>
          <a:p>
            <a:r>
              <a:rPr lang="pt-BR" dirty="0"/>
              <a:t>a nos acenar! </a:t>
            </a:r>
          </a:p>
        </p:txBody>
      </p:sp>
    </p:spTree>
    <p:extLst>
      <p:ext uri="{BB962C8B-B14F-4D97-AF65-F5344CB8AC3E}">
        <p14:creationId xmlns:p14="http://schemas.microsoft.com/office/powerpoint/2010/main" val="2965397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E94F90-0374-4A87-B082-B80415466F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benditas luzes a </a:t>
            </a:r>
          </a:p>
          <a:p>
            <a:r>
              <a:rPr lang="pt-BR" dirty="0"/>
              <a:t>nos deslumbrar! </a:t>
            </a:r>
          </a:p>
          <a:p>
            <a:r>
              <a:rPr lang="pt-BR" dirty="0"/>
              <a:t>Logo nos veremos </a:t>
            </a:r>
          </a:p>
        </p:txBody>
      </p:sp>
    </p:spTree>
    <p:extLst>
      <p:ext uri="{BB962C8B-B14F-4D97-AF65-F5344CB8AC3E}">
        <p14:creationId xmlns:p14="http://schemas.microsoft.com/office/powerpoint/2010/main" val="856860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C62768-61AC-451C-8B75-C0629D7203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diante de Jesus, lá na Sua luz!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</a:t>
            </a:r>
          </a:p>
        </p:txBody>
      </p:sp>
    </p:spTree>
    <p:extLst>
      <p:ext uri="{BB962C8B-B14F-4D97-AF65-F5344CB8AC3E}">
        <p14:creationId xmlns:p14="http://schemas.microsoft.com/office/powerpoint/2010/main" val="3685880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D29E55F-E327-4ABE-8F6A-88A29FACE9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profetas antigos </a:t>
            </a:r>
          </a:p>
          <a:p>
            <a:r>
              <a:rPr lang="pt-BR" dirty="0"/>
              <a:t>nos falaram já </a:t>
            </a:r>
          </a:p>
          <a:p>
            <a:r>
              <a:rPr lang="pt-BR" dirty="0"/>
              <a:t>Da cidade linda de </a:t>
            </a:r>
          </a:p>
          <a:p>
            <a:r>
              <a:rPr lang="pt-BR" dirty="0"/>
              <a:t>ouro e de cristal; </a:t>
            </a:r>
          </a:p>
        </p:txBody>
      </p:sp>
    </p:spTree>
    <p:extLst>
      <p:ext uri="{BB962C8B-B14F-4D97-AF65-F5344CB8AC3E}">
        <p14:creationId xmlns:p14="http://schemas.microsoft.com/office/powerpoint/2010/main" val="3807456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949A45C-FCD7-458B-AB42-5C02BDD57A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nos vêm vislumbres, </a:t>
            </a:r>
          </a:p>
          <a:p>
            <a:r>
              <a:rPr lang="pt-BR" dirty="0"/>
              <a:t>divisamos lá </a:t>
            </a:r>
          </a:p>
          <a:p>
            <a:r>
              <a:rPr lang="pt-BR" dirty="0"/>
              <a:t>Muros reluzentes, </a:t>
            </a:r>
          </a:p>
          <a:p>
            <a:r>
              <a:rPr lang="pt-BR" dirty="0"/>
              <a:t>mansões sem rival. </a:t>
            </a:r>
          </a:p>
        </p:txBody>
      </p:sp>
    </p:spTree>
    <p:extLst>
      <p:ext uri="{BB962C8B-B14F-4D97-AF65-F5344CB8AC3E}">
        <p14:creationId xmlns:p14="http://schemas.microsoft.com/office/powerpoint/2010/main" val="1558931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SIM,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BDD201-A861-4340-917F-40A36CE259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sim, do lar! </a:t>
            </a:r>
          </a:p>
          <a:p>
            <a:r>
              <a:rPr lang="pt-BR" dirty="0"/>
              <a:t>Perto, sim, do lar! </a:t>
            </a:r>
          </a:p>
          <a:p>
            <a:r>
              <a:rPr lang="pt-BR" dirty="0"/>
              <a:t>Eis os esplendores </a:t>
            </a:r>
          </a:p>
          <a:p>
            <a:r>
              <a:rPr lang="pt-BR" dirty="0"/>
              <a:t>a nos acenar! </a:t>
            </a:r>
          </a:p>
        </p:txBody>
      </p:sp>
    </p:spTree>
    <p:extLst>
      <p:ext uri="{BB962C8B-B14F-4D97-AF65-F5344CB8AC3E}">
        <p14:creationId xmlns:p14="http://schemas.microsoft.com/office/powerpoint/2010/main" val="503873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324</Words>
  <Application>Microsoft Office PowerPoint</Application>
  <PresentationFormat>Apresentação na tela (16:9)</PresentationFormat>
  <Paragraphs>85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  <vt:lpstr>PERTO, SIM, DO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2019-06-12T22:46:41Z</dcterms:modified>
</cp:coreProperties>
</file>

<file path=docProps/thumbnail.jpeg>
</file>